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PLAQUISTE (H-F</a:t>
            </a:r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18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LIBOURNAIS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</a:t>
            </a:r>
            <a:r>
              <a:rPr lang="fr-FR" sz="2000" i="1" dirty="0" smtClean="0">
                <a:latin typeface="Comfortaa" panose="020F0303070200060003" pitchFamily="34" charset="0"/>
              </a:rPr>
              <a:t>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sp>
        <p:nvSpPr>
          <p:cNvPr id="2" name="AutoShape 2" descr="Emploi - Devenir expert de nos chaussées et voiries"/>
          <p:cNvSpPr>
            <a:spLocks noChangeAspect="1" noChangeArrowheads="1"/>
          </p:cNvSpPr>
          <p:nvPr/>
        </p:nvSpPr>
        <p:spPr bwMode="auto">
          <a:xfrm>
            <a:off x="155575" y="-769938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693582"/>
            <a:ext cx="3281172" cy="218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26</cp:revision>
  <cp:lastPrinted>2022-03-28T15:03:59Z</cp:lastPrinted>
  <dcterms:created xsi:type="dcterms:W3CDTF">2017-01-05T10:36:21Z</dcterms:created>
  <dcterms:modified xsi:type="dcterms:W3CDTF">2022-03-28T15:06:53Z</dcterms:modified>
</cp:coreProperties>
</file>