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33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MAÇON (H-F</a:t>
            </a:r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16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LIBOURNAIS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1 poste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sp>
        <p:nvSpPr>
          <p:cNvPr id="2" name="AutoShape 2" descr="Artisan Maçon : Comment le choisir ?"/>
          <p:cNvSpPr>
            <a:spLocks noChangeAspect="1" noChangeArrowheads="1"/>
          </p:cNvSpPr>
          <p:nvPr/>
        </p:nvSpPr>
        <p:spPr bwMode="auto">
          <a:xfrm>
            <a:off x="155575" y="-754063"/>
            <a:ext cx="289560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7" y="1378591"/>
            <a:ext cx="3037937" cy="165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24</cp:revision>
  <cp:lastPrinted>2022-03-28T14:57:14Z</cp:lastPrinted>
  <dcterms:created xsi:type="dcterms:W3CDTF">2017-01-05T10:36:21Z</dcterms:created>
  <dcterms:modified xsi:type="dcterms:W3CDTF">2022-03-28T14:57:32Z</dcterms:modified>
</cp:coreProperties>
</file>