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56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-2946" y="-10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53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65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71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16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34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555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180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31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530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317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068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66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5240" y="11430000"/>
            <a:ext cx="9616440" cy="1371600"/>
          </a:xfrm>
          <a:prstGeom prst="rect">
            <a:avLst/>
          </a:prstGeom>
          <a:solidFill>
            <a:srgbClr val="4C5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57" r="14696"/>
          <a:stretch/>
        </p:blipFill>
        <p:spPr>
          <a:xfrm>
            <a:off x="-15240" y="0"/>
            <a:ext cx="9616440" cy="116433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5240" y="4322862"/>
            <a:ext cx="9616440" cy="1834098"/>
          </a:xfrm>
          <a:prstGeom prst="rect">
            <a:avLst/>
          </a:prstGeom>
          <a:solidFill>
            <a:srgbClr val="E500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-35983" y="3742253"/>
            <a:ext cx="96012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Comfortaa" panose="020F0303070200060003" pitchFamily="34" charset="0"/>
              </a:rPr>
              <a:t>OFFRE D’EMPLOI :</a:t>
            </a:r>
          </a:p>
          <a:p>
            <a:pPr algn="ctr"/>
            <a:endParaRPr lang="fr-FR" sz="1000" b="1" dirty="0" smtClean="0">
              <a:latin typeface="Comfortaa" panose="020F0303070200060003" pitchFamily="34" charset="0"/>
            </a:endParaRPr>
          </a:p>
          <a:p>
            <a:pPr algn="ctr"/>
            <a:r>
              <a:rPr lang="fr-FR" sz="3200" dirty="0" smtClean="0">
                <a:solidFill>
                  <a:schemeClr val="bg1">
                    <a:lumMod val="75000"/>
                  </a:schemeClr>
                </a:solidFill>
                <a:latin typeface="Berlin Sans FB Demi" panose="020E0802020502020306" pitchFamily="34" charset="0"/>
              </a:rPr>
              <a:t>COUVREUR – ZINGUEUR (H-F)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Contrat de professionnalisation 18 mois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Secteur </a:t>
            </a:r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ST GERMAIN DU PUCH</a:t>
            </a:r>
            <a:endParaRPr lang="fr-FR" sz="3200" dirty="0">
              <a:solidFill>
                <a:schemeClr val="bg1"/>
              </a:solidFill>
              <a:latin typeface="Comfortaa" panose="020F0303070200060003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0" y="11724382"/>
            <a:ext cx="9593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chemeClr val="bg1"/>
                </a:solidFill>
              </a:rPr>
              <a:t>Postulez par sms au 06.15.82.38.21 ou par mail à : recrutement@geiq-libournais-hautegironde.fr</a:t>
            </a:r>
            <a:endParaRPr lang="fr-FR" sz="30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67858" y="6494254"/>
            <a:ext cx="8457863" cy="555536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fr-FR" sz="2300" dirty="0">
                <a:latin typeface="Bradley Hand ITC" panose="03070402050302030203" pitchFamily="66" charset="0"/>
              </a:rPr>
              <a:t>Bénéficiez d'un </a:t>
            </a:r>
            <a:r>
              <a:rPr lang="fr-FR" sz="2300" b="1" dirty="0">
                <a:latin typeface="Bradley Hand ITC" panose="03070402050302030203" pitchFamily="66" charset="0"/>
              </a:rPr>
              <a:t>réseau</a:t>
            </a:r>
            <a:r>
              <a:rPr lang="fr-FR" sz="2300" dirty="0">
                <a:latin typeface="Bradley Hand ITC" panose="03070402050302030203" pitchFamily="66" charset="0"/>
              </a:rPr>
              <a:t> essentiellement composé de </a:t>
            </a:r>
            <a:r>
              <a:rPr lang="fr-FR" sz="2300" b="1" dirty="0">
                <a:latin typeface="Bradley Hand ITC" panose="03070402050302030203" pitchFamily="66" charset="0"/>
              </a:rPr>
              <a:t>professionnels du BTP</a:t>
            </a:r>
            <a:r>
              <a:rPr lang="fr-FR" sz="2300" dirty="0">
                <a:latin typeface="Bradley Hand ITC" panose="03070402050302030203" pitchFamily="66" charset="0"/>
              </a:rPr>
              <a:t>, actif </a:t>
            </a:r>
            <a:r>
              <a:rPr lang="fr-FR" sz="2300" b="1" dirty="0">
                <a:latin typeface="Bradley Hand ITC" panose="03070402050302030203" pitchFamily="66" charset="0"/>
              </a:rPr>
              <a:t>depuis plus de 20 ans</a:t>
            </a:r>
            <a:r>
              <a:rPr lang="fr-FR" sz="2300" dirty="0">
                <a:latin typeface="Bradley Hand ITC" panose="03070402050302030203" pitchFamily="66" charset="0"/>
              </a:rPr>
              <a:t> sur le Libournais et la Haute-Gironde. </a:t>
            </a:r>
            <a:endParaRPr lang="fr-FR" sz="2300" dirty="0" smtClean="0">
              <a:latin typeface="Bradley Hand ITC" panose="03070402050302030203" pitchFamily="66" charset="0"/>
            </a:endParaRPr>
          </a:p>
          <a:p>
            <a:endParaRPr lang="fr-FR" sz="2000" dirty="0" smtClean="0"/>
          </a:p>
          <a:p>
            <a:endParaRPr lang="fr-FR" sz="2000" dirty="0"/>
          </a:p>
          <a:p>
            <a:pPr marL="342900" indent="-342900">
              <a:buFont typeface="Calibri" panose="020F0502020204030204" pitchFamily="34" charset="0"/>
              <a:buChar char="①"/>
            </a:pPr>
            <a:r>
              <a:rPr lang="fr-FR" sz="2000" dirty="0" smtClean="0"/>
              <a:t>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Alternez</a:t>
            </a:r>
            <a:r>
              <a:rPr lang="fr-FR" sz="2000" dirty="0" smtClean="0"/>
              <a:t> périodes </a:t>
            </a:r>
            <a:r>
              <a:rPr lang="fr-FR" sz="2000" dirty="0"/>
              <a:t>en entreprise </a:t>
            </a:r>
            <a:r>
              <a:rPr lang="fr-FR" sz="2000" dirty="0" smtClean="0"/>
              <a:t>et périodes </a:t>
            </a:r>
            <a:r>
              <a:rPr lang="fr-FR" sz="2000" dirty="0"/>
              <a:t>en centre de </a:t>
            </a:r>
            <a:r>
              <a:rPr lang="fr-FR" sz="2000" dirty="0" smtClean="0"/>
              <a:t>formation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 smtClean="0"/>
          </a:p>
          <a:p>
            <a:pPr marL="342900" indent="-342900">
              <a:buFont typeface="Calibri" panose="020F0502020204030204" pitchFamily="34" charset="0"/>
              <a:buChar char="②"/>
            </a:pPr>
            <a:r>
              <a:rPr lang="fr-FR" sz="2000" dirty="0" smtClean="0"/>
              <a:t> Validez un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diplôme</a:t>
            </a:r>
            <a:r>
              <a:rPr lang="fr-FR" sz="2000" dirty="0" smtClean="0"/>
              <a:t>, une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qualification</a:t>
            </a:r>
            <a:r>
              <a:rPr lang="fr-FR" sz="2000" dirty="0" smtClean="0"/>
              <a:t> pro ou un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niveau</a:t>
            </a:r>
            <a:r>
              <a:rPr lang="fr-FR" sz="2000" dirty="0" smtClean="0"/>
              <a:t> de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2000" dirty="0" smtClean="0"/>
              <a:t>onvention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2000" dirty="0" smtClean="0"/>
              <a:t>ollective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pPr algn="ctr"/>
            <a:r>
              <a:rPr lang="fr-FR" sz="2000" dirty="0"/>
              <a:t>Une période de mise en situation professionnelle préalable, vous permettant de découvrir l'environnement de travail, pourra être réalisée. 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/>
          </a:p>
          <a:p>
            <a:r>
              <a:rPr lang="fr-FR" sz="2000" dirty="0" smtClean="0"/>
              <a:t>                Vous </a:t>
            </a:r>
            <a:r>
              <a:rPr lang="fr-FR" sz="2000" dirty="0"/>
              <a:t>êtes autonome pour vos déplacements. </a:t>
            </a:r>
            <a:endParaRPr lang="fr-FR" sz="2000" dirty="0" smtClean="0"/>
          </a:p>
          <a:p>
            <a:endParaRPr lang="fr-FR" sz="2000" dirty="0"/>
          </a:p>
          <a:p>
            <a:r>
              <a:rPr lang="fr-FR" sz="2000" dirty="0"/>
              <a:t> </a:t>
            </a:r>
            <a:r>
              <a:rPr lang="fr-FR" sz="2000" dirty="0" smtClean="0"/>
              <a:t>            35H/semaine </a:t>
            </a:r>
          </a:p>
          <a:p>
            <a:r>
              <a:rPr lang="fr-FR" sz="1400" i="1" dirty="0" smtClean="0"/>
              <a:t>Possibilité </a:t>
            </a:r>
            <a:r>
              <a:rPr lang="fr-FR" sz="1400" i="1" dirty="0"/>
              <a:t>d'heures </a:t>
            </a:r>
            <a:r>
              <a:rPr lang="fr-FR" sz="1400" i="1" dirty="0" smtClean="0"/>
              <a:t>supplémentaires</a:t>
            </a:r>
          </a:p>
          <a:p>
            <a:endParaRPr lang="fr-FR" sz="2000" dirty="0" smtClean="0"/>
          </a:p>
          <a:p>
            <a:r>
              <a:rPr lang="fr-FR" sz="2000" dirty="0" smtClean="0"/>
              <a:t>            Rémunération </a:t>
            </a:r>
            <a:r>
              <a:rPr lang="fr-FR" sz="2000" dirty="0"/>
              <a:t>BTP + paniers + trajets + </a:t>
            </a:r>
            <a:r>
              <a:rPr lang="fr-FR" sz="2000" dirty="0" smtClean="0"/>
              <a:t>mutuelle</a:t>
            </a:r>
            <a:endParaRPr lang="fr-FR" sz="20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912" y="696439"/>
            <a:ext cx="5329090" cy="101901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58" y="635479"/>
            <a:ext cx="2869882" cy="286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8164" r="577" b="24116"/>
          <a:stretch/>
        </p:blipFill>
        <p:spPr bwMode="auto">
          <a:xfrm>
            <a:off x="5004710" y="8890938"/>
            <a:ext cx="65627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74" t="23906" r="20371" b="28278"/>
          <a:stretch/>
        </p:blipFill>
        <p:spPr bwMode="auto">
          <a:xfrm>
            <a:off x="5065763" y="9799309"/>
            <a:ext cx="426798" cy="3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44" t="18000" r="17713" b="18711"/>
          <a:stretch/>
        </p:blipFill>
        <p:spPr bwMode="auto">
          <a:xfrm>
            <a:off x="5074461" y="10633705"/>
            <a:ext cx="329200" cy="339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3605795" y="2169167"/>
            <a:ext cx="5591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i="1" dirty="0" smtClean="0">
                <a:latin typeface="Comfortaa" panose="020F0303070200060003" pitchFamily="34" charset="0"/>
              </a:rPr>
              <a:t>Début de contrat :  avril - mai 2022</a:t>
            </a:r>
          </a:p>
          <a:p>
            <a:pPr algn="ctr"/>
            <a:r>
              <a:rPr lang="fr-FR" sz="2000" i="1" dirty="0">
                <a:latin typeface="Comfortaa" panose="020F0303070200060003" pitchFamily="34" charset="0"/>
              </a:rPr>
              <a:t>1</a:t>
            </a:r>
            <a:r>
              <a:rPr lang="fr-FR" sz="2000" i="1" dirty="0" smtClean="0">
                <a:latin typeface="Comfortaa" panose="020F0303070200060003" pitchFamily="34" charset="0"/>
              </a:rPr>
              <a:t> poste </a:t>
            </a:r>
            <a:r>
              <a:rPr lang="fr-FR" sz="2000" i="1" dirty="0" smtClean="0">
                <a:latin typeface="Comfortaa" panose="020F0303070200060003" pitchFamily="34" charset="0"/>
              </a:rPr>
              <a:t>à pourvoir</a:t>
            </a:r>
            <a:endParaRPr lang="fr-FR" sz="2000" i="1" dirty="0">
              <a:latin typeface="Comfortaa" panose="020F030307020006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627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133</Words>
  <Application>Microsoft Office PowerPoint</Application>
  <PresentationFormat>A3 (297 x 420 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Marion VIRY</dc:creator>
  <cp:lastModifiedBy>utilisateur1</cp:lastModifiedBy>
  <cp:revision>19</cp:revision>
  <dcterms:created xsi:type="dcterms:W3CDTF">2017-01-05T10:36:21Z</dcterms:created>
  <dcterms:modified xsi:type="dcterms:W3CDTF">2022-03-28T14:50:34Z</dcterms:modified>
</cp:coreProperties>
</file>