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COUVREUR – ZINGUEUR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18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</a:t>
            </a:r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GENSAC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8" y="635479"/>
            <a:ext cx="2869882" cy="286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</a:t>
            </a:r>
            <a:r>
              <a:rPr lang="fr-FR" sz="2000" i="1" dirty="0" smtClean="0">
                <a:latin typeface="Comfortaa" panose="020F0303070200060003" pitchFamily="34" charset="0"/>
              </a:rPr>
              <a:t>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130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20</cp:revision>
  <dcterms:created xsi:type="dcterms:W3CDTF">2017-01-05T10:36:21Z</dcterms:created>
  <dcterms:modified xsi:type="dcterms:W3CDTF">2022-03-28T14:52:01Z</dcterms:modified>
</cp:coreProperties>
</file>