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CHARPENTIER (H-F)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24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CUBZAGUAIS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1</a:t>
            </a:r>
            <a:r>
              <a:rPr lang="fr-FR" sz="2000" i="1" dirty="0" smtClean="0">
                <a:latin typeface="Comfortaa" panose="020F0303070200060003" pitchFamily="34" charset="0"/>
              </a:rPr>
              <a:t> poste 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pic>
        <p:nvPicPr>
          <p:cNvPr id="2" name="Picture 2" descr="Charpentier(e) - Artisans du Bâtiment par la CAPEB - Les métiers du bâtim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4" y="911640"/>
            <a:ext cx="3152775" cy="155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128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20</cp:revision>
  <cp:lastPrinted>2022-03-28T14:09:48Z</cp:lastPrinted>
  <dcterms:created xsi:type="dcterms:W3CDTF">2017-01-05T10:36:21Z</dcterms:created>
  <dcterms:modified xsi:type="dcterms:W3CDTF">2022-03-28T15:00:31Z</dcterms:modified>
</cp:coreProperties>
</file>