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CANNALISATEUR </a:t>
            </a:r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18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LIBOURNAIS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2</a:t>
            </a:r>
            <a:r>
              <a:rPr lang="fr-FR" sz="2000" i="1" dirty="0" smtClean="0">
                <a:latin typeface="Comfortaa" panose="020F0303070200060003" pitchFamily="34" charset="0"/>
              </a:rPr>
              <a:t> postes </a:t>
            </a:r>
            <a:r>
              <a:rPr lang="fr-FR" sz="2000" i="1" dirty="0" smtClean="0">
                <a:latin typeface="Comfortaa" panose="020F0303070200060003" pitchFamily="34" charset="0"/>
              </a:rPr>
              <a:t>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76" y="561408"/>
            <a:ext cx="3503039" cy="1961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128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25</cp:revision>
  <cp:lastPrinted>2022-03-28T14:54:45Z</cp:lastPrinted>
  <dcterms:created xsi:type="dcterms:W3CDTF">2017-01-05T10:36:21Z</dcterms:created>
  <dcterms:modified xsi:type="dcterms:W3CDTF">2022-03-28T14:56:24Z</dcterms:modified>
</cp:coreProperties>
</file>