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TAILLEUR DE PIERRE (H-F)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16 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LIBOURNAIS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 avril - mai 2022</a:t>
            </a:r>
          </a:p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1 poste 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73"/>
          <a:stretch/>
        </p:blipFill>
        <p:spPr bwMode="auto">
          <a:xfrm>
            <a:off x="360998" y="716188"/>
            <a:ext cx="2946081" cy="19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130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23</cp:revision>
  <cp:lastPrinted>2022-03-28T14:48:25Z</cp:lastPrinted>
  <dcterms:created xsi:type="dcterms:W3CDTF">2017-01-05T10:36:21Z</dcterms:created>
  <dcterms:modified xsi:type="dcterms:W3CDTF">2022-03-28T14:59:11Z</dcterms:modified>
</cp:coreProperties>
</file>